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TT Drugs Bold" charset="1" panose="02000803060000020003"/>
      <p:regular r:id="rId12"/>
    </p:embeddedFont>
    <p:embeddedFont>
      <p:font typeface="PT Serif Bold" charset="1" panose="020A07030405050202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6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4.png" Type="http://schemas.openxmlformats.org/officeDocument/2006/relationships/image"/><Relationship Id="rId5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44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92042" y="-9094930"/>
            <a:ext cx="17562161" cy="16493796"/>
          </a:xfrm>
          <a:custGeom>
            <a:avLst/>
            <a:gdLst/>
            <a:ahLst/>
            <a:cxnLst/>
            <a:rect r="r" b="b" t="t" l="l"/>
            <a:pathLst>
              <a:path h="16493796" w="17562161">
                <a:moveTo>
                  <a:pt x="0" y="0"/>
                </a:moveTo>
                <a:lnTo>
                  <a:pt x="17562161" y="0"/>
                </a:lnTo>
                <a:lnTo>
                  <a:pt x="17562161" y="16493796"/>
                </a:lnTo>
                <a:lnTo>
                  <a:pt x="0" y="16493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82516" y="404260"/>
            <a:ext cx="17562161" cy="16493796"/>
          </a:xfrm>
          <a:custGeom>
            <a:avLst/>
            <a:gdLst/>
            <a:ahLst/>
            <a:cxnLst/>
            <a:rect r="r" b="b" t="t" l="l"/>
            <a:pathLst>
              <a:path h="16493796" w="17562161">
                <a:moveTo>
                  <a:pt x="0" y="0"/>
                </a:moveTo>
                <a:lnTo>
                  <a:pt x="17562161" y="0"/>
                </a:lnTo>
                <a:lnTo>
                  <a:pt x="17562161" y="16493796"/>
                </a:lnTo>
                <a:lnTo>
                  <a:pt x="0" y="16493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58643" y="3419475"/>
            <a:ext cx="14642003" cy="343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>
                <a:solidFill>
                  <a:srgbClr val="FDF2F2"/>
                </a:solidFill>
                <a:latin typeface="TT Drugs Bold"/>
                <a:ea typeface="TT Drugs Bold"/>
                <a:cs typeface="TT Drugs Bold"/>
                <a:sym typeface="TT Drugs Bold"/>
              </a:rPr>
              <a:t>Have you ever blamed yourself up for the decisions you made in the past?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355003" y="909599"/>
            <a:ext cx="228531" cy="197783"/>
          </a:xfrm>
          <a:custGeom>
            <a:avLst/>
            <a:gdLst/>
            <a:ahLst/>
            <a:cxnLst/>
            <a:rect r="r" b="b" t="t" l="l"/>
            <a:pathLst>
              <a:path h="197783" w="228531">
                <a:moveTo>
                  <a:pt x="0" y="0"/>
                </a:moveTo>
                <a:lnTo>
                  <a:pt x="228531" y="0"/>
                </a:lnTo>
                <a:lnTo>
                  <a:pt x="228531" y="197783"/>
                </a:lnTo>
                <a:lnTo>
                  <a:pt x="0" y="197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70178" y="-4675432"/>
            <a:ext cx="12965360" cy="12236058"/>
          </a:xfrm>
          <a:custGeom>
            <a:avLst/>
            <a:gdLst/>
            <a:ahLst/>
            <a:cxnLst/>
            <a:rect r="r" b="b" t="t" l="l"/>
            <a:pathLst>
              <a:path h="12236058" w="12965360">
                <a:moveTo>
                  <a:pt x="0" y="0"/>
                </a:moveTo>
                <a:lnTo>
                  <a:pt x="12965360" y="0"/>
                </a:lnTo>
                <a:lnTo>
                  <a:pt x="12965360" y="12236058"/>
                </a:lnTo>
                <a:lnTo>
                  <a:pt x="0" y="12236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65760" y="3113469"/>
            <a:ext cx="12113698" cy="11376781"/>
          </a:xfrm>
          <a:custGeom>
            <a:avLst/>
            <a:gdLst/>
            <a:ahLst/>
            <a:cxnLst/>
            <a:rect r="r" b="b" t="t" l="l"/>
            <a:pathLst>
              <a:path h="11376781" w="12113698">
                <a:moveTo>
                  <a:pt x="0" y="0"/>
                </a:moveTo>
                <a:lnTo>
                  <a:pt x="12113698" y="0"/>
                </a:lnTo>
                <a:lnTo>
                  <a:pt x="12113698" y="11376782"/>
                </a:lnTo>
                <a:lnTo>
                  <a:pt x="0" y="11376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268196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74333" y="3559810"/>
            <a:ext cx="8769482" cy="305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 b="true">
                <a:solidFill>
                  <a:srgbClr val="737373"/>
                </a:solidFill>
                <a:latin typeface="PT Serif Bold"/>
                <a:ea typeface="PT Serif Bold"/>
                <a:cs typeface="PT Serif Bold"/>
                <a:sym typeface="PT Serif Bold"/>
              </a:rPr>
              <a:t> your modern opportunity to talk to your future self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79308" y="4509452"/>
            <a:ext cx="1084126" cy="114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379"/>
              </a:lnSpc>
            </a:pPr>
            <a:r>
              <a:rPr lang="en-US" sz="6699" b="true">
                <a:solidFill>
                  <a:srgbClr val="737373"/>
                </a:solidFill>
                <a:latin typeface="PT Serif Bold"/>
                <a:ea typeface="PT Serif Bold"/>
                <a:cs typeface="PT Serif Bold"/>
                <a:sym typeface="PT Serif Bold"/>
              </a:rPr>
              <a:t>—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51973" y="-10835376"/>
            <a:ext cx="17562161" cy="16493796"/>
          </a:xfrm>
          <a:custGeom>
            <a:avLst/>
            <a:gdLst/>
            <a:ahLst/>
            <a:cxnLst/>
            <a:rect r="r" b="b" t="t" l="l"/>
            <a:pathLst>
              <a:path h="16493796" w="17562161">
                <a:moveTo>
                  <a:pt x="0" y="0"/>
                </a:moveTo>
                <a:lnTo>
                  <a:pt x="17562161" y="0"/>
                </a:lnTo>
                <a:lnTo>
                  <a:pt x="17562161" y="16493796"/>
                </a:lnTo>
                <a:lnTo>
                  <a:pt x="0" y="16493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584408" y="-7209422"/>
            <a:ext cx="14418844" cy="14418844"/>
          </a:xfrm>
          <a:custGeom>
            <a:avLst/>
            <a:gdLst/>
            <a:ahLst/>
            <a:cxnLst/>
            <a:rect r="r" b="b" t="t" l="l"/>
            <a:pathLst>
              <a:path h="14418844" w="14418844">
                <a:moveTo>
                  <a:pt x="0" y="0"/>
                </a:moveTo>
                <a:lnTo>
                  <a:pt x="14418844" y="0"/>
                </a:lnTo>
                <a:lnTo>
                  <a:pt x="14418844" y="14418844"/>
                </a:lnTo>
                <a:lnTo>
                  <a:pt x="0" y="1441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62991" y="4079705"/>
            <a:ext cx="259884" cy="25988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44A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V="true">
            <a:off x="1354858" y="4210620"/>
            <a:ext cx="3638573" cy="9525"/>
          </a:xfrm>
          <a:prstGeom prst="line">
            <a:avLst/>
          </a:prstGeom>
          <a:ln cap="flat" w="19050">
            <a:solidFill>
              <a:srgbClr val="B244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5317281" y="4201095"/>
            <a:ext cx="4288536" cy="9525"/>
          </a:xfrm>
          <a:prstGeom prst="line">
            <a:avLst/>
          </a:prstGeom>
          <a:ln cap="flat" w="19050">
            <a:solidFill>
              <a:srgbClr val="B244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9929667" y="4191570"/>
            <a:ext cx="3800475" cy="9525"/>
          </a:xfrm>
          <a:prstGeom prst="line">
            <a:avLst/>
          </a:prstGeom>
          <a:ln cap="flat" w="19050">
            <a:solidFill>
              <a:srgbClr val="B244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4053992" y="4191570"/>
            <a:ext cx="3205308" cy="1933"/>
          </a:xfrm>
          <a:prstGeom prst="line">
            <a:avLst/>
          </a:prstGeom>
          <a:ln cap="flat" w="19050">
            <a:solidFill>
              <a:srgbClr val="B244A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5022031" y="4070180"/>
            <a:ext cx="259884" cy="25988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44A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34413" y="4066391"/>
            <a:ext cx="259884" cy="25988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44A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758741" y="4066391"/>
            <a:ext cx="259884" cy="25988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44A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694" y="1528711"/>
            <a:ext cx="11994215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599" b="true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How it works?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4686870"/>
            <a:ext cx="336492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9"/>
              </a:lnSpc>
              <a:spcBef>
                <a:spcPct val="0"/>
              </a:spcBef>
            </a:pPr>
            <a:r>
              <a:rPr lang="en-US" b="true" sz="3199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Questionnaire at registration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15342" y="4558600"/>
            <a:ext cx="3582218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Conversation questions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151973" y="4686870"/>
            <a:ext cx="355765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9"/>
              </a:lnSpc>
              <a:spcBef>
                <a:spcPct val="0"/>
              </a:spcBef>
            </a:pPr>
            <a:r>
              <a:rPr lang="en-US" b="true" sz="3199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External services analyzing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888683" y="4651310"/>
            <a:ext cx="336492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9"/>
              </a:lnSpc>
              <a:spcBef>
                <a:spcPct val="0"/>
              </a:spcBef>
            </a:pPr>
            <a:r>
              <a:rPr lang="en-US" b="true" sz="3199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Problem analyzing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2350878" y="-6452602"/>
            <a:ext cx="14418844" cy="14418844"/>
          </a:xfrm>
          <a:custGeom>
            <a:avLst/>
            <a:gdLst/>
            <a:ahLst/>
            <a:cxnLst/>
            <a:rect r="r" b="b" t="t" l="l"/>
            <a:pathLst>
              <a:path h="14418844" w="14418844">
                <a:moveTo>
                  <a:pt x="0" y="0"/>
                </a:moveTo>
                <a:lnTo>
                  <a:pt x="14418843" y="0"/>
                </a:lnTo>
                <a:lnTo>
                  <a:pt x="14418843" y="14418844"/>
                </a:lnTo>
                <a:lnTo>
                  <a:pt x="0" y="1441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28694" y="6789742"/>
            <a:ext cx="16461601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B244A2"/>
                </a:solidFill>
                <a:latin typeface="PT Serif Bold"/>
                <a:ea typeface="PT Serif Bold"/>
                <a:cs typeface="PT Serif Bold"/>
                <a:sym typeface="PT Serif Bold"/>
              </a:rPr>
              <a:t>All user information is carefully stored for maximum personalization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1792016" y="5131995"/>
            <a:ext cx="10257527" cy="0"/>
          </a:xfrm>
          <a:prstGeom prst="line">
            <a:avLst/>
          </a:prstGeom>
          <a:ln cap="rnd" w="38100">
            <a:solidFill>
              <a:srgbClr val="B244A2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992190" y="26355"/>
            <a:ext cx="4559965" cy="4303467"/>
          </a:xfrm>
          <a:custGeom>
            <a:avLst/>
            <a:gdLst/>
            <a:ahLst/>
            <a:cxnLst/>
            <a:rect r="r" b="b" t="t" l="l"/>
            <a:pathLst>
              <a:path h="4303467" w="4559965">
                <a:moveTo>
                  <a:pt x="0" y="0"/>
                </a:moveTo>
                <a:lnTo>
                  <a:pt x="4559965" y="0"/>
                </a:lnTo>
                <a:lnTo>
                  <a:pt x="4559965" y="4303467"/>
                </a:lnTo>
                <a:lnTo>
                  <a:pt x="0" y="43034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9432" y="0"/>
            <a:ext cx="4816884" cy="4523857"/>
          </a:xfrm>
          <a:custGeom>
            <a:avLst/>
            <a:gdLst/>
            <a:ahLst/>
            <a:cxnLst/>
            <a:rect r="r" b="b" t="t" l="l"/>
            <a:pathLst>
              <a:path h="4523857" w="4816884">
                <a:moveTo>
                  <a:pt x="0" y="0"/>
                </a:moveTo>
                <a:lnTo>
                  <a:pt x="4816884" y="0"/>
                </a:lnTo>
                <a:lnTo>
                  <a:pt x="4816884" y="4523857"/>
                </a:lnTo>
                <a:lnTo>
                  <a:pt x="0" y="4523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69049" y="3697311"/>
            <a:ext cx="2414320" cy="2414320"/>
          </a:xfrm>
          <a:custGeom>
            <a:avLst/>
            <a:gdLst/>
            <a:ahLst/>
            <a:cxnLst/>
            <a:rect r="r" b="b" t="t" l="l"/>
            <a:pathLst>
              <a:path h="2414320" w="2414320">
                <a:moveTo>
                  <a:pt x="0" y="0"/>
                </a:moveTo>
                <a:lnTo>
                  <a:pt x="2414320" y="0"/>
                </a:lnTo>
                <a:lnTo>
                  <a:pt x="2414320" y="2414321"/>
                </a:lnTo>
                <a:lnTo>
                  <a:pt x="0" y="2414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00900" y="5822531"/>
            <a:ext cx="4802498" cy="4802498"/>
          </a:xfrm>
          <a:custGeom>
            <a:avLst/>
            <a:gdLst/>
            <a:ahLst/>
            <a:cxnLst/>
            <a:rect r="r" b="b" t="t" l="l"/>
            <a:pathLst>
              <a:path h="4802498" w="4802498">
                <a:moveTo>
                  <a:pt x="0" y="0"/>
                </a:moveTo>
                <a:lnTo>
                  <a:pt x="4802498" y="0"/>
                </a:lnTo>
                <a:lnTo>
                  <a:pt x="4802498" y="4802498"/>
                </a:lnTo>
                <a:lnTo>
                  <a:pt x="0" y="48024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30923" y="5742551"/>
            <a:ext cx="4713901" cy="4448744"/>
          </a:xfrm>
          <a:custGeom>
            <a:avLst/>
            <a:gdLst/>
            <a:ahLst/>
            <a:cxnLst/>
            <a:rect r="r" b="b" t="t" l="l"/>
            <a:pathLst>
              <a:path h="4448744" w="4713901">
                <a:moveTo>
                  <a:pt x="0" y="0"/>
                </a:moveTo>
                <a:lnTo>
                  <a:pt x="4713901" y="0"/>
                </a:lnTo>
                <a:lnTo>
                  <a:pt x="4713901" y="4448744"/>
                </a:lnTo>
                <a:lnTo>
                  <a:pt x="0" y="4448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451283">
            <a:off x="9920332" y="3106041"/>
            <a:ext cx="1477696" cy="1477696"/>
          </a:xfrm>
          <a:custGeom>
            <a:avLst/>
            <a:gdLst/>
            <a:ahLst/>
            <a:cxnLst/>
            <a:rect r="r" b="b" t="t" l="l"/>
            <a:pathLst>
              <a:path h="1477696" w="1477696">
                <a:moveTo>
                  <a:pt x="0" y="0"/>
                </a:moveTo>
                <a:lnTo>
                  <a:pt x="1477697" y="0"/>
                </a:lnTo>
                <a:lnTo>
                  <a:pt x="1477697" y="1477696"/>
                </a:lnTo>
                <a:lnTo>
                  <a:pt x="0" y="14776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042072"/>
            <a:ext cx="3637722" cy="306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6699" b="true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Themed spaces</a:t>
            </a:r>
          </a:p>
          <a:p>
            <a:pPr algn="l">
              <a:lnSpc>
                <a:spcPts val="803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234572"/>
            <a:ext cx="5207147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B244A2"/>
                </a:solidFill>
                <a:latin typeface="PT Serif Bold"/>
                <a:ea typeface="PT Serif Bold"/>
                <a:cs typeface="PT Serif Bold"/>
                <a:sym typeface="PT Serif Bold"/>
              </a:rPr>
              <a:t>Key for your productivity and personalization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34566" y="3060455"/>
            <a:ext cx="825990" cy="1269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9"/>
              </a:lnSpc>
            </a:pPr>
            <a:r>
              <a:rPr lang="en-US" sz="7399" b="true">
                <a:solidFill>
                  <a:srgbClr val="B244A2"/>
                </a:solidFill>
                <a:latin typeface="PT Serif Bold"/>
                <a:ea typeface="PT Serif Bold"/>
                <a:cs typeface="PT Serif Bold"/>
                <a:sym typeface="PT Serif Bold"/>
              </a:rPr>
              <a:t>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43032" y="4580939"/>
            <a:ext cx="226635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B244A2"/>
                </a:solidFill>
                <a:latin typeface="PT Serif Bold"/>
                <a:ea typeface="PT Serif Bold"/>
                <a:cs typeface="PT Serif Bold"/>
                <a:sym typeface="PT Serif Bold"/>
              </a:rPr>
              <a:t>Messy chat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466139" y="1938396"/>
            <a:ext cx="20434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B244A2"/>
                </a:solidFill>
                <a:latin typeface="PT Serif Bold"/>
                <a:ea typeface="PT Serif Bold"/>
                <a:cs typeface="PT Serif Bold"/>
                <a:sym typeface="PT Serif Bold"/>
              </a:rPr>
              <a:t>Life space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02153" y="7900248"/>
            <a:ext cx="279999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B244A2"/>
                </a:solidFill>
                <a:latin typeface="PT Serif Bold"/>
                <a:ea typeface="PT Serif Bold"/>
                <a:cs typeface="PT Serif Bold"/>
                <a:sym typeface="PT Serif Bold"/>
              </a:rPr>
              <a:t>Carreer space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00900" y="1854556"/>
            <a:ext cx="388620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B244A2"/>
                </a:solidFill>
                <a:latin typeface="PT Serif Bold"/>
                <a:ea typeface="PT Serif Bold"/>
                <a:cs typeface="PT Serif Bold"/>
                <a:sym typeface="PT Serif Bold"/>
              </a:rPr>
              <a:t>Self-developement</a:t>
            </a: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B244A2"/>
                </a:solidFill>
                <a:latin typeface="PT Serif Bold"/>
                <a:ea typeface="PT Serif Bold"/>
                <a:cs typeface="PT Serif Bold"/>
                <a:sym typeface="PT Serif Bold"/>
              </a:rPr>
              <a:t>space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92079" y="7900248"/>
            <a:ext cx="319158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B244A2"/>
                </a:solidFill>
                <a:latin typeface="PT Serif Bold"/>
                <a:ea typeface="PT Serif Bold"/>
                <a:cs typeface="PT Serif Bold"/>
                <a:sym typeface="PT Serif Bold"/>
              </a:rPr>
              <a:t>Investing space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5652090">
            <a:off x="13880407" y="3274350"/>
            <a:ext cx="1477696" cy="1477696"/>
          </a:xfrm>
          <a:custGeom>
            <a:avLst/>
            <a:gdLst/>
            <a:ahLst/>
            <a:cxnLst/>
            <a:rect r="r" b="b" t="t" l="l"/>
            <a:pathLst>
              <a:path h="1477696" w="1477696">
                <a:moveTo>
                  <a:pt x="0" y="0"/>
                </a:moveTo>
                <a:lnTo>
                  <a:pt x="1477696" y="0"/>
                </a:lnTo>
                <a:lnTo>
                  <a:pt x="1477696" y="1477697"/>
                </a:lnTo>
                <a:lnTo>
                  <a:pt x="0" y="14776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3916398">
            <a:off x="10090622" y="5145782"/>
            <a:ext cx="1477696" cy="1477696"/>
          </a:xfrm>
          <a:custGeom>
            <a:avLst/>
            <a:gdLst/>
            <a:ahLst/>
            <a:cxnLst/>
            <a:rect r="r" b="b" t="t" l="l"/>
            <a:pathLst>
              <a:path h="1477696" w="1477696">
                <a:moveTo>
                  <a:pt x="0" y="0"/>
                </a:moveTo>
                <a:lnTo>
                  <a:pt x="1477697" y="0"/>
                </a:lnTo>
                <a:lnTo>
                  <a:pt x="1477697" y="1477696"/>
                </a:lnTo>
                <a:lnTo>
                  <a:pt x="0" y="14776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401838">
            <a:off x="13727290" y="5372783"/>
            <a:ext cx="1477696" cy="1477696"/>
          </a:xfrm>
          <a:custGeom>
            <a:avLst/>
            <a:gdLst/>
            <a:ahLst/>
            <a:cxnLst/>
            <a:rect r="r" b="b" t="t" l="l"/>
            <a:pathLst>
              <a:path h="1477696" w="1477696">
                <a:moveTo>
                  <a:pt x="0" y="0"/>
                </a:moveTo>
                <a:lnTo>
                  <a:pt x="1477697" y="0"/>
                </a:lnTo>
                <a:lnTo>
                  <a:pt x="1477697" y="1477697"/>
                </a:lnTo>
                <a:lnTo>
                  <a:pt x="0" y="14776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05300" y="-9422466"/>
            <a:ext cx="17562161" cy="16493796"/>
          </a:xfrm>
          <a:custGeom>
            <a:avLst/>
            <a:gdLst/>
            <a:ahLst/>
            <a:cxnLst/>
            <a:rect r="r" b="b" t="t" l="l"/>
            <a:pathLst>
              <a:path h="16493796" w="17562161">
                <a:moveTo>
                  <a:pt x="0" y="0"/>
                </a:moveTo>
                <a:lnTo>
                  <a:pt x="17562161" y="0"/>
                </a:lnTo>
                <a:lnTo>
                  <a:pt x="17562161" y="16493796"/>
                </a:lnTo>
                <a:lnTo>
                  <a:pt x="0" y="16493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394167" y="-699318"/>
            <a:ext cx="17562161" cy="16493796"/>
          </a:xfrm>
          <a:custGeom>
            <a:avLst/>
            <a:gdLst/>
            <a:ahLst/>
            <a:cxnLst/>
            <a:rect r="r" b="b" t="t" l="l"/>
            <a:pathLst>
              <a:path h="16493796" w="17562161">
                <a:moveTo>
                  <a:pt x="0" y="0"/>
                </a:moveTo>
                <a:lnTo>
                  <a:pt x="17562161" y="0"/>
                </a:lnTo>
                <a:lnTo>
                  <a:pt x="17562161" y="16493796"/>
                </a:lnTo>
                <a:lnTo>
                  <a:pt x="0" y="16493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97320" y="3979011"/>
            <a:ext cx="3388048" cy="2179925"/>
            <a:chOff x="0" y="0"/>
            <a:chExt cx="3133810" cy="20163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33810" cy="2016345"/>
            </a:xfrm>
            <a:custGeom>
              <a:avLst/>
              <a:gdLst/>
              <a:ahLst/>
              <a:cxnLst/>
              <a:rect r="r" b="b" t="t" l="l"/>
              <a:pathLst>
                <a:path h="2016345" w="3133810">
                  <a:moveTo>
                    <a:pt x="3009350" y="2016345"/>
                  </a:moveTo>
                  <a:lnTo>
                    <a:pt x="124460" y="2016345"/>
                  </a:lnTo>
                  <a:cubicBezTo>
                    <a:pt x="55880" y="2016345"/>
                    <a:pt x="0" y="1960465"/>
                    <a:pt x="0" y="18918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1891885"/>
                  </a:lnTo>
                  <a:cubicBezTo>
                    <a:pt x="3133810" y="1960465"/>
                    <a:pt x="3077930" y="2016345"/>
                    <a:pt x="3009350" y="2016345"/>
                  </a:cubicBezTo>
                  <a:close/>
                </a:path>
              </a:pathLst>
            </a:custGeom>
            <a:solidFill>
              <a:srgbClr val="FFFFFF">
                <a:alpha val="67843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367528" y="3979011"/>
            <a:ext cx="3388048" cy="2179925"/>
            <a:chOff x="0" y="0"/>
            <a:chExt cx="3133810" cy="20163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33810" cy="2016345"/>
            </a:xfrm>
            <a:custGeom>
              <a:avLst/>
              <a:gdLst/>
              <a:ahLst/>
              <a:cxnLst/>
              <a:rect r="r" b="b" t="t" l="l"/>
              <a:pathLst>
                <a:path h="2016345" w="3133810">
                  <a:moveTo>
                    <a:pt x="3009350" y="2016345"/>
                  </a:moveTo>
                  <a:lnTo>
                    <a:pt x="124460" y="2016345"/>
                  </a:lnTo>
                  <a:cubicBezTo>
                    <a:pt x="55880" y="2016345"/>
                    <a:pt x="0" y="1960465"/>
                    <a:pt x="0" y="18918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1891885"/>
                  </a:lnTo>
                  <a:cubicBezTo>
                    <a:pt x="3133810" y="1960465"/>
                    <a:pt x="3077930" y="2016345"/>
                    <a:pt x="3009350" y="2016345"/>
                  </a:cubicBezTo>
                  <a:close/>
                </a:path>
              </a:pathLst>
            </a:custGeom>
            <a:solidFill>
              <a:srgbClr val="FFFFFF">
                <a:alpha val="67843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202632" y="3979011"/>
            <a:ext cx="3388048" cy="2179925"/>
            <a:chOff x="0" y="0"/>
            <a:chExt cx="3133810" cy="20163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33810" cy="2016345"/>
            </a:xfrm>
            <a:custGeom>
              <a:avLst/>
              <a:gdLst/>
              <a:ahLst/>
              <a:cxnLst/>
              <a:rect r="r" b="b" t="t" l="l"/>
              <a:pathLst>
                <a:path h="2016345" w="3133810">
                  <a:moveTo>
                    <a:pt x="3009350" y="2016345"/>
                  </a:moveTo>
                  <a:lnTo>
                    <a:pt x="124460" y="2016345"/>
                  </a:lnTo>
                  <a:cubicBezTo>
                    <a:pt x="55880" y="2016345"/>
                    <a:pt x="0" y="1960465"/>
                    <a:pt x="0" y="18918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1891885"/>
                  </a:lnTo>
                  <a:cubicBezTo>
                    <a:pt x="3133810" y="1960465"/>
                    <a:pt x="3077930" y="2016345"/>
                    <a:pt x="3009350" y="2016345"/>
                  </a:cubicBezTo>
                  <a:close/>
                </a:path>
              </a:pathLst>
            </a:custGeom>
            <a:solidFill>
              <a:srgbClr val="FFFFFF">
                <a:alpha val="67843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532424" y="3979011"/>
            <a:ext cx="3388048" cy="2179925"/>
            <a:chOff x="0" y="0"/>
            <a:chExt cx="3133810" cy="20163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33810" cy="2016345"/>
            </a:xfrm>
            <a:custGeom>
              <a:avLst/>
              <a:gdLst/>
              <a:ahLst/>
              <a:cxnLst/>
              <a:rect r="r" b="b" t="t" l="l"/>
              <a:pathLst>
                <a:path h="2016345" w="3133810">
                  <a:moveTo>
                    <a:pt x="3009350" y="2016345"/>
                  </a:moveTo>
                  <a:lnTo>
                    <a:pt x="124460" y="2016345"/>
                  </a:lnTo>
                  <a:cubicBezTo>
                    <a:pt x="55880" y="2016345"/>
                    <a:pt x="0" y="1960465"/>
                    <a:pt x="0" y="18918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1891885"/>
                  </a:lnTo>
                  <a:cubicBezTo>
                    <a:pt x="3133810" y="1960465"/>
                    <a:pt x="3077930" y="2016345"/>
                    <a:pt x="3009350" y="2016345"/>
                  </a:cubicBezTo>
                  <a:close/>
                </a:path>
              </a:pathLst>
            </a:custGeom>
            <a:solidFill>
              <a:srgbClr val="FFFFFF">
                <a:alpha val="67843"/>
              </a:srgbClr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969474" y="4608735"/>
            <a:ext cx="2843740" cy="796247"/>
          </a:xfrm>
          <a:custGeom>
            <a:avLst/>
            <a:gdLst/>
            <a:ahLst/>
            <a:cxnLst/>
            <a:rect r="r" b="b" t="t" l="l"/>
            <a:pathLst>
              <a:path h="796247" w="2843740">
                <a:moveTo>
                  <a:pt x="0" y="0"/>
                </a:moveTo>
                <a:lnTo>
                  <a:pt x="2843740" y="0"/>
                </a:lnTo>
                <a:lnTo>
                  <a:pt x="2843740" y="796247"/>
                </a:lnTo>
                <a:lnTo>
                  <a:pt x="0" y="796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03757" y="4195513"/>
            <a:ext cx="3245382" cy="1622691"/>
          </a:xfrm>
          <a:custGeom>
            <a:avLst/>
            <a:gdLst/>
            <a:ahLst/>
            <a:cxnLst/>
            <a:rect r="r" b="b" t="t" l="l"/>
            <a:pathLst>
              <a:path h="1622691" w="3245382">
                <a:moveTo>
                  <a:pt x="0" y="0"/>
                </a:moveTo>
                <a:lnTo>
                  <a:pt x="3245382" y="0"/>
                </a:lnTo>
                <a:lnTo>
                  <a:pt x="3245382" y="1622691"/>
                </a:lnTo>
                <a:lnTo>
                  <a:pt x="0" y="16226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43146" y="4656243"/>
            <a:ext cx="3036812" cy="825461"/>
          </a:xfrm>
          <a:custGeom>
            <a:avLst/>
            <a:gdLst/>
            <a:ahLst/>
            <a:cxnLst/>
            <a:rect r="r" b="b" t="t" l="l"/>
            <a:pathLst>
              <a:path h="825461" w="3036812">
                <a:moveTo>
                  <a:pt x="0" y="0"/>
                </a:moveTo>
                <a:lnTo>
                  <a:pt x="3036812" y="0"/>
                </a:lnTo>
                <a:lnTo>
                  <a:pt x="3036812" y="825461"/>
                </a:lnTo>
                <a:lnTo>
                  <a:pt x="0" y="8254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748043" y="4292355"/>
            <a:ext cx="2297226" cy="1553238"/>
          </a:xfrm>
          <a:custGeom>
            <a:avLst/>
            <a:gdLst/>
            <a:ahLst/>
            <a:cxnLst/>
            <a:rect r="r" b="b" t="t" l="l"/>
            <a:pathLst>
              <a:path h="1553238" w="2297226">
                <a:moveTo>
                  <a:pt x="0" y="0"/>
                </a:moveTo>
                <a:lnTo>
                  <a:pt x="2297226" y="0"/>
                </a:lnTo>
                <a:lnTo>
                  <a:pt x="2297226" y="1553238"/>
                </a:lnTo>
                <a:lnTo>
                  <a:pt x="0" y="15532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712371" y="1019175"/>
            <a:ext cx="10863257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How did we do that?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69474" y="6438235"/>
            <a:ext cx="2763203" cy="118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Webpage</a:t>
            </a: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functionality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784363" y="6438235"/>
            <a:ext cx="2884170" cy="118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API, buisness </a:t>
            </a: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logics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31077" y="6438235"/>
            <a:ext cx="3134558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GPT-3.5 Turbo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02632" y="6438235"/>
            <a:ext cx="3388048" cy="179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Memory and information storage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55003" y="909599"/>
            <a:ext cx="228531" cy="197783"/>
          </a:xfrm>
          <a:custGeom>
            <a:avLst/>
            <a:gdLst/>
            <a:ahLst/>
            <a:cxnLst/>
            <a:rect r="r" b="b" t="t" l="l"/>
            <a:pathLst>
              <a:path h="197783" w="228531">
                <a:moveTo>
                  <a:pt x="0" y="0"/>
                </a:moveTo>
                <a:lnTo>
                  <a:pt x="228531" y="0"/>
                </a:lnTo>
                <a:lnTo>
                  <a:pt x="228531" y="197783"/>
                </a:lnTo>
                <a:lnTo>
                  <a:pt x="0" y="19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70178" y="-4675432"/>
            <a:ext cx="12965360" cy="12236058"/>
          </a:xfrm>
          <a:custGeom>
            <a:avLst/>
            <a:gdLst/>
            <a:ahLst/>
            <a:cxnLst/>
            <a:rect r="r" b="b" t="t" l="l"/>
            <a:pathLst>
              <a:path h="12236058" w="12965360">
                <a:moveTo>
                  <a:pt x="0" y="0"/>
                </a:moveTo>
                <a:lnTo>
                  <a:pt x="12965360" y="0"/>
                </a:lnTo>
                <a:lnTo>
                  <a:pt x="12965360" y="12236058"/>
                </a:lnTo>
                <a:lnTo>
                  <a:pt x="0" y="12236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65760" y="3113469"/>
            <a:ext cx="12113698" cy="11376781"/>
          </a:xfrm>
          <a:custGeom>
            <a:avLst/>
            <a:gdLst/>
            <a:ahLst/>
            <a:cxnLst/>
            <a:rect r="r" b="b" t="t" l="l"/>
            <a:pathLst>
              <a:path h="11376781" w="12113698">
                <a:moveTo>
                  <a:pt x="0" y="0"/>
                </a:moveTo>
                <a:lnTo>
                  <a:pt x="12113698" y="0"/>
                </a:lnTo>
                <a:lnTo>
                  <a:pt x="12113698" y="11376782"/>
                </a:lnTo>
                <a:lnTo>
                  <a:pt x="0" y="11376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49396" y="4563655"/>
            <a:ext cx="15491571" cy="141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74"/>
              </a:lnSpc>
            </a:pPr>
            <a:r>
              <a:rPr lang="en-US" b="true" sz="11025">
                <a:solidFill>
                  <a:srgbClr val="B244A2"/>
                </a:solidFill>
                <a:latin typeface="TT Drugs Bold"/>
                <a:ea typeface="TT Drugs Bold"/>
                <a:cs typeface="TT Drugs Bold"/>
                <a:sym typeface="TT Drugs Bold"/>
              </a:rPr>
              <a:t>Try it out!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DAGV8wDN3cE</dc:identifier>
  <dcterms:modified xsi:type="dcterms:W3CDTF">2011-08-01T06:04:30Z</dcterms:modified>
  <cp:revision>1</cp:revision>
  <dc:title>Marketing Plan Presentation</dc:title>
</cp:coreProperties>
</file>